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82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3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49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1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70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5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13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42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22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29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2013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23: </a:t>
            </a:r>
            <a:r>
              <a:rPr lang="es-ES_tradnl" altLang="en-US" sz="2800" dirty="0"/>
              <a:t>¿Cómo tomamos la Prueba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 smtClean="0"/>
              <a:t>A. Completa </a:t>
            </a:r>
            <a:r>
              <a:rPr lang="es-ES_tradnl" altLang="en-US" sz="2800" dirty="0"/>
              <a:t>con la forma correcta de TENER: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Mi abuelo ________ un perro.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Yo no _________ un auto nuevo.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Nosotros __________ una gata.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Tú _________ cuatro hermanas.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Ana _________ una familia grande.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Elena y Antonio ___________ una casa pequeña</a:t>
            </a:r>
            <a:r>
              <a:rPr lang="es-ES_tradnl" altLang="en-US" sz="2800" dirty="0" smtClean="0"/>
              <a:t>.</a:t>
            </a:r>
          </a:p>
          <a:p>
            <a:pPr marL="0" indent="0">
              <a:buNone/>
            </a:pPr>
            <a:r>
              <a:rPr lang="es-ES_tradnl" altLang="en-US" sz="2800" dirty="0" smtClean="0"/>
              <a:t>B. Completa la hoja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dirty="0" smtClean="0">
                <a:solidFill>
                  <a:srgbClr val="FF0000"/>
                </a:solidFill>
              </a:rPr>
              <a:t> de la </a:t>
            </a: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6238"/>
            <a:ext cx="85344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b="1" dirty="0">
                <a:solidFill>
                  <a:srgbClr val="00B050"/>
                </a:solidFill>
              </a:rPr>
              <a:t>I-</a:t>
            </a:r>
            <a:r>
              <a:rPr lang="en-US" altLang="en-US" sz="2800" dirty="0">
                <a:solidFill>
                  <a:srgbClr val="00B050"/>
                </a:solidFill>
              </a:rPr>
              <a:t> 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Cuantos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en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458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dirty="0">
                <a:solidFill>
                  <a:srgbClr val="00B050"/>
                </a:solidFill>
              </a:rPr>
              <a:t>II-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conjuga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verbo</a:t>
            </a:r>
            <a:r>
              <a:rPr lang="en-US" altLang="en-US" sz="2800" dirty="0"/>
              <a:t> TENER:</a:t>
            </a:r>
          </a:p>
        </p:txBody>
      </p:sp>
      <p:graphicFrame>
        <p:nvGraphicFramePr>
          <p:cNvPr id="5157" name="Group 37"/>
          <p:cNvGraphicFramePr>
            <a:graphicFrameLocks noGrp="1"/>
          </p:cNvGraphicFramePr>
          <p:nvPr>
            <p:ph sz="half" idx="2"/>
          </p:nvPr>
        </p:nvGraphicFramePr>
        <p:xfrm>
          <a:off x="1600200" y="2362200"/>
          <a:ext cx="6553200" cy="3289302"/>
        </p:xfrm>
        <a:graphic>
          <a:graphicData uri="http://schemas.openxmlformats.org/drawingml/2006/table">
            <a:tbl>
              <a:tblPr/>
              <a:tblGrid>
                <a:gridCol w="2667000"/>
                <a:gridCol w="3886200"/>
              </a:tblGrid>
              <a:tr h="5334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Tener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have)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III-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con TENER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no _________ un </a:t>
            </a:r>
            <a:r>
              <a:rPr lang="en-US" altLang="en-US" dirty="0" err="1"/>
              <a:t>hermano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, </a:t>
            </a:r>
            <a:r>
              <a:rPr lang="en-US" altLang="en-US" dirty="0" err="1"/>
              <a:t>él</a:t>
            </a:r>
            <a:r>
              <a:rPr lang="en-US" altLang="en-US" dirty="0"/>
              <a:t> ____________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Su </a:t>
            </a:r>
            <a:r>
              <a:rPr lang="en-US" altLang="en-US" dirty="0" err="1"/>
              <a:t>hermana</a:t>
            </a:r>
            <a:r>
              <a:rPr lang="en-US" altLang="en-US" dirty="0"/>
              <a:t> __________ </a:t>
            </a:r>
            <a:r>
              <a:rPr lang="en-US" altLang="en-US" dirty="0" err="1"/>
              <a:t>cartorce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__________ </a:t>
            </a:r>
            <a:r>
              <a:rPr lang="en-US" altLang="en-US" dirty="0" err="1"/>
              <a:t>dieciseis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y </a:t>
            </a:r>
            <a:r>
              <a:rPr lang="en-US" altLang="en-US" dirty="0" err="1"/>
              <a:t>su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 no ________ </a:t>
            </a:r>
            <a:r>
              <a:rPr lang="en-US" altLang="en-US" dirty="0" err="1"/>
              <a:t>perrito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ellos</a:t>
            </a:r>
            <a:r>
              <a:rPr lang="en-US" altLang="en-US" dirty="0"/>
              <a:t> 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gata</a:t>
            </a:r>
            <a:r>
              <a:rPr lang="en-US" altLang="en-US" dirty="0"/>
              <a:t> adorable.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126426"/>
              </p:ext>
            </p:extLst>
          </p:nvPr>
        </p:nvGraphicFramePr>
        <p:xfrm>
          <a:off x="533400" y="29718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Daniela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La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jardín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Mis primos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tía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990601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kern="0" dirty="0" smtClean="0">
                <a:solidFill>
                  <a:srgbClr val="00B050"/>
                </a:solidFill>
              </a:rPr>
              <a:t>I- </a:t>
            </a:r>
            <a:r>
              <a:rPr lang="en-US" sz="2800" kern="0" dirty="0" smtClean="0"/>
              <a:t>Using the words from each of boxes below, make up complete sentences telling what these people or places have or don’t have.  </a:t>
            </a:r>
            <a:r>
              <a:rPr lang="en-US" sz="2800" i="1" kern="0" dirty="0" smtClean="0"/>
              <a:t>Don’t forget to change the verb accordingly!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67679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Joe Campos, el </a:t>
            </a:r>
            <a:r>
              <a:rPr lang="en-US" altLang="en-US" u="sng" dirty="0" err="1" smtClean="0"/>
              <a:t>dueño</a:t>
            </a:r>
            <a:r>
              <a:rPr lang="en-US" altLang="en-US" u="sng" dirty="0" smtClean="0"/>
              <a:t> de Super Joe’s</a:t>
            </a:r>
            <a:endParaRPr lang="en-US" altLang="en-US" u="sng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09600" y="19812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400" dirty="0"/>
              <a:t>TOMAR LA PRUEBA 3!!!!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2697162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23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268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 Clase 701 La fecha es el 21 de noviembre del 2013</vt:lpstr>
      <vt:lpstr>Repaso de la Actividad Inicial</vt:lpstr>
      <vt:lpstr>PowerPoint Presentation</vt:lpstr>
      <vt:lpstr>PowerPoint Presentation</vt:lpstr>
      <vt:lpstr>Practica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Primero de mayo del 2012</dc:title>
  <dc:creator>Helen Zumaeta</dc:creator>
  <cp:lastModifiedBy>Helen Zumaeta</cp:lastModifiedBy>
  <cp:revision>10</cp:revision>
  <dcterms:created xsi:type="dcterms:W3CDTF">2012-05-01T18:13:52Z</dcterms:created>
  <dcterms:modified xsi:type="dcterms:W3CDTF">2013-11-21T19:19:28Z</dcterms:modified>
</cp:coreProperties>
</file>